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9" r:id="rId9"/>
    <p:sldId id="262" r:id="rId10"/>
    <p:sldId id="265" r:id="rId11"/>
    <p:sldId id="270" r:id="rId12"/>
    <p:sldId id="268" r:id="rId13"/>
    <p:sldId id="271" r:id="rId14"/>
    <p:sldId id="266" r:id="rId15"/>
    <p:sldId id="263" r:id="rId16"/>
    <p:sldId id="273" r:id="rId17"/>
    <p:sldId id="275" r:id="rId18"/>
    <p:sldId id="274" r:id="rId19"/>
    <p:sldId id="267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06"/>
    <p:restoredTop sz="96058"/>
  </p:normalViewPr>
  <p:slideViewPr>
    <p:cSldViewPr snapToGrid="0" snapToObjects="1">
      <p:cViewPr varScale="1">
        <p:scale>
          <a:sx n="114" d="100"/>
          <a:sy n="114" d="100"/>
        </p:scale>
        <p:origin x="16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llcprice.com/futureimperfect/2013/10/authentic-writing-practice-through-social-media-and-news-website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03FF-ACD2-BB46-86C7-559E910B9F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Research updates, 2020-12-02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15026-DF80-D34C-9A59-2357AE79C0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torres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CF1A5-E5F6-0B49-8A47-534A1E161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86300" y="3602038"/>
            <a:ext cx="7029450" cy="264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51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8D9D82-AA6C-E242-8F88-3F04ED41A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528" y="1105388"/>
            <a:ext cx="9017874" cy="5659611"/>
          </a:xfrm>
        </p:spPr>
      </p:pic>
    </p:spTree>
    <p:extLst>
      <p:ext uri="{BB962C8B-B14F-4D97-AF65-F5344CB8AC3E}">
        <p14:creationId xmlns:p14="http://schemas.microsoft.com/office/powerpoint/2010/main" val="2900534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(COVID)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21588-80B2-5344-985A-A4308564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536" y="1219201"/>
            <a:ext cx="5693873" cy="5134303"/>
          </a:xfrm>
        </p:spPr>
      </p:pic>
    </p:spTree>
    <p:extLst>
      <p:ext uri="{BB962C8B-B14F-4D97-AF65-F5344CB8AC3E}">
        <p14:creationId xmlns:p14="http://schemas.microsoft.com/office/powerpoint/2010/main" val="128127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92442-4D47-264E-8F74-FCA61DD22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9" y="1177432"/>
            <a:ext cx="8761567" cy="5498753"/>
          </a:xfrm>
        </p:spPr>
      </p:pic>
    </p:spTree>
    <p:extLst>
      <p:ext uri="{BB962C8B-B14F-4D97-AF65-F5344CB8AC3E}">
        <p14:creationId xmlns:p14="http://schemas.microsoft.com/office/powerpoint/2010/main" val="286208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160B-F03A-FB45-8AB4-82257D45B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474" y="93001"/>
            <a:ext cx="9905998" cy="1478570"/>
          </a:xfrm>
        </p:spPr>
        <p:txBody>
          <a:bodyPr/>
          <a:lstStyle/>
          <a:p>
            <a:r>
              <a:rPr lang="en-US" dirty="0"/>
              <a:t>Topic model (Mental health)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C7D768-2221-AA40-8E54-656CD59BE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731" y="1128604"/>
            <a:ext cx="6692538" cy="5303727"/>
          </a:xfrm>
        </p:spPr>
      </p:pic>
    </p:spTree>
    <p:extLst>
      <p:ext uri="{BB962C8B-B14F-4D97-AF65-F5344CB8AC3E}">
        <p14:creationId xmlns:p14="http://schemas.microsoft.com/office/powerpoint/2010/main" val="2719713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245-FDF2-AB41-88FC-CB4F2966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257" y="166573"/>
            <a:ext cx="9905998" cy="1478570"/>
          </a:xfrm>
        </p:spPr>
        <p:txBody>
          <a:bodyPr/>
          <a:lstStyle/>
          <a:p>
            <a:r>
              <a:rPr lang="en-US" dirty="0"/>
              <a:t>Current questions 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38D-D2EE-014A-8C05-98C5DE9E2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257" y="1461210"/>
            <a:ext cx="10945485" cy="465581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exactly are we answering? How can we ensure that what we’re measuring is valid?</a:t>
            </a:r>
          </a:p>
          <a:p>
            <a:pPr lvl="1"/>
            <a:r>
              <a:rPr lang="en-US" dirty="0"/>
              <a:t>(Chancellor &amp; De Choudhury, 2020): mental health research in social media isn’t grounded in clinical or theoretical foundations</a:t>
            </a:r>
          </a:p>
          <a:p>
            <a:r>
              <a:rPr lang="en-US" dirty="0"/>
              <a:t>Doing a raw keyword search on Twitter leads to many false positives</a:t>
            </a:r>
          </a:p>
          <a:p>
            <a:pPr lvl="1"/>
            <a:r>
              <a:rPr lang="en-US" dirty="0"/>
              <a:t>E.g., “It’s sad to see that our baseball team lost today” != “depression”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Some research filtered for specific phrases (e.g., “I feel depressed”)</a:t>
            </a:r>
          </a:p>
          <a:p>
            <a:r>
              <a:rPr lang="en-US" dirty="0"/>
              <a:t>Hard to build a predictive model without “ground truth” labels</a:t>
            </a:r>
          </a:p>
          <a:p>
            <a:pPr lvl="1"/>
            <a:r>
              <a:rPr lang="en-US" dirty="0"/>
              <a:t>Past research crowdsourced, using Amazon Mechanical Turk, to get information about which Twitter users reported symptoms of depression and at what point in time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topic models + sentiment analysis, in order to classify tweets as pertaining to mental health</a:t>
            </a:r>
          </a:p>
          <a:p>
            <a:pPr lvl="1"/>
            <a:r>
              <a:rPr lang="en-US" u="sng" dirty="0"/>
              <a:t>Possible Solution</a:t>
            </a:r>
            <a:r>
              <a:rPr lang="en-US" dirty="0"/>
              <a:t>: use pre-labeled dataset for detecting mental health tweets (e.g., Owen, Camacho-</a:t>
            </a:r>
            <a:r>
              <a:rPr lang="en-US" dirty="0" err="1"/>
              <a:t>Collados</a:t>
            </a:r>
            <a:r>
              <a:rPr lang="en-US" dirty="0"/>
              <a:t>, and Espinosa-</a:t>
            </a:r>
            <a:r>
              <a:rPr lang="en-US" dirty="0" err="1"/>
              <a:t>Anke</a:t>
            </a:r>
            <a:r>
              <a:rPr lang="en-US" dirty="0"/>
              <a:t>, 2020). </a:t>
            </a:r>
            <a:endParaRPr lang="en-US" u="sng" dirty="0"/>
          </a:p>
          <a:p>
            <a:r>
              <a:rPr lang="en-US" dirty="0"/>
              <a:t>Language of post != presence of mental health concerns (at least, in the absence of ground truth labels)</a:t>
            </a:r>
          </a:p>
          <a:p>
            <a:pPr lvl="1"/>
            <a:r>
              <a:rPr lang="en-US" dirty="0"/>
              <a:t>E.g., self-deprecation or sarcasm</a:t>
            </a:r>
          </a:p>
          <a:p>
            <a:r>
              <a:rPr lang="en-US" dirty="0"/>
              <a:t>People’s well-being can change over time. How can we determine which posts to use to study their mental well-being?</a:t>
            </a:r>
          </a:p>
        </p:txBody>
      </p:sp>
    </p:spTree>
    <p:extLst>
      <p:ext uri="{BB962C8B-B14F-4D97-AF65-F5344CB8AC3E}">
        <p14:creationId xmlns:p14="http://schemas.microsoft.com/office/powerpoint/2010/main" val="14380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1. Where do we get data? How do we obtain “ground truth” labels?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Scrape tweets manually, from different points in time</a:t>
            </a:r>
          </a:p>
          <a:p>
            <a:pPr lvl="2"/>
            <a:r>
              <a:rPr lang="en-US" dirty="0"/>
              <a:t>Which dates/times to scrape tweets from?</a:t>
            </a:r>
          </a:p>
          <a:p>
            <a:pPr lvl="2"/>
            <a:r>
              <a:rPr lang="en-US" dirty="0"/>
              <a:t>How many tweets to scrape?</a:t>
            </a:r>
          </a:p>
          <a:p>
            <a:pPr lvl="2"/>
            <a:r>
              <a:rPr lang="en-US" dirty="0"/>
              <a:t>Scrape tweets using keywords?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pre-labeled dataset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bitbucket.org</a:t>
            </a:r>
            <a:r>
              <a:rPr lang="en-US" dirty="0"/>
              <a:t>/</a:t>
            </a:r>
            <a:r>
              <a:rPr lang="en-US" dirty="0" err="1"/>
              <a:t>nlpcardiff</a:t>
            </a:r>
            <a:r>
              <a:rPr lang="en-US" dirty="0"/>
              <a:t>/preemptive-depression-anxiety-twitter/</a:t>
            </a:r>
            <a:r>
              <a:rPr lang="en-US" dirty="0" err="1"/>
              <a:t>src</a:t>
            </a:r>
            <a:r>
              <a:rPr lang="en-US" dirty="0"/>
              <a:t>/master/DATD/</a:t>
            </a:r>
          </a:p>
          <a:p>
            <a:pPr lvl="1"/>
            <a:r>
              <a:rPr lang="en-US" u="sng" dirty="0"/>
              <a:t>Option</a:t>
            </a:r>
            <a:r>
              <a:rPr lang="en-US" dirty="0"/>
              <a:t>: use a pre-collected set of COVID tweets (tweet IDs are provided, would just need to obtain actual tweet text)</a:t>
            </a:r>
          </a:p>
          <a:p>
            <a:pPr lvl="2"/>
            <a:r>
              <a:rPr lang="en-US" dirty="0"/>
              <a:t>E.g., 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7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2400" dirty="0"/>
              <a:t>Option: scrape tweets manually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F0A425-6519-464E-9C7D-D76D9DA7E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6973" y="1072055"/>
            <a:ext cx="7558054" cy="5561937"/>
          </a:xfrm>
        </p:spPr>
      </p:pic>
    </p:spTree>
    <p:extLst>
      <p:ext uri="{BB962C8B-B14F-4D97-AF65-F5344CB8AC3E}">
        <p14:creationId xmlns:p14="http://schemas.microsoft.com/office/powerpoint/2010/main" val="2070127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use a pre-labeled dataset to identify mental health tweets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8A88C-C655-0C4A-9B7D-6B57A0AD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630" y="2097088"/>
            <a:ext cx="7947564" cy="4246179"/>
          </a:xfrm>
        </p:spPr>
      </p:pic>
    </p:spTree>
    <p:extLst>
      <p:ext uri="{BB962C8B-B14F-4D97-AF65-F5344CB8AC3E}">
        <p14:creationId xmlns:p14="http://schemas.microsoft.com/office/powerpoint/2010/main" val="1795218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45E6-B052-4641-AA1E-8B4298C6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Option: use a pre-collected set of </a:t>
            </a:r>
            <a:r>
              <a:rPr lang="en-US" dirty="0" err="1"/>
              <a:t>covid</a:t>
            </a:r>
            <a:r>
              <a:rPr lang="en-US" dirty="0"/>
              <a:t> tweets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8B64A6-0C1D-924A-A842-1AE152C2A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75" y="2097088"/>
            <a:ext cx="7792658" cy="3899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E8544-5594-C840-9A07-40AC91D8A2C3}"/>
              </a:ext>
            </a:extLst>
          </p:cNvPr>
          <p:cNvSpPr txBox="1"/>
          <p:nvPr/>
        </p:nvSpPr>
        <p:spPr>
          <a:xfrm>
            <a:off x="6589987" y="6418158"/>
            <a:ext cx="46650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Reference: https://</a:t>
            </a:r>
            <a:r>
              <a:rPr lang="en-US" sz="1000" dirty="0" err="1"/>
              <a:t>link.springer.com</a:t>
            </a:r>
            <a:r>
              <a:rPr lang="en-US" sz="1000" dirty="0"/>
              <a:t>/article/10.1007/s10489-020-02029-z/figures/1</a:t>
            </a:r>
          </a:p>
        </p:txBody>
      </p:sp>
    </p:spTree>
    <p:extLst>
      <p:ext uri="{BB962C8B-B14F-4D97-AF65-F5344CB8AC3E}">
        <p14:creationId xmlns:p14="http://schemas.microsoft.com/office/powerpoint/2010/main" val="81706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77ED-D002-A048-BF00-00A3220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(possible)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F753-96E1-624C-96D1-76E13E034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42" y="1671145"/>
            <a:ext cx="10395770" cy="4698124"/>
          </a:xfrm>
        </p:spPr>
        <p:txBody>
          <a:bodyPr>
            <a:normAutofit/>
          </a:bodyPr>
          <a:lstStyle/>
          <a:p>
            <a:r>
              <a:rPr lang="en-US" dirty="0"/>
              <a:t>2. Measure “sentiment” of tweets over time:</a:t>
            </a:r>
          </a:p>
          <a:p>
            <a:pPr lvl="1"/>
            <a:r>
              <a:rPr lang="en-US" dirty="0"/>
              <a:t>Are people posting more about mental health issues as the pandemic progresses?</a:t>
            </a:r>
          </a:p>
          <a:p>
            <a:pPr lvl="1"/>
            <a:r>
              <a:rPr lang="en-US" dirty="0"/>
              <a:t>Can any trend be associated to COVID trends /timelines (e.g., do more people post about mental health issues as states go into lockdown)?</a:t>
            </a:r>
          </a:p>
          <a:p>
            <a:pPr lvl="1"/>
            <a:r>
              <a:rPr lang="en-US" dirty="0"/>
              <a:t>Possible approaches:</a:t>
            </a:r>
          </a:p>
          <a:p>
            <a:pPr lvl="2"/>
            <a:r>
              <a:rPr lang="en-US" dirty="0"/>
              <a:t>Topic models</a:t>
            </a:r>
          </a:p>
          <a:p>
            <a:pPr lvl="2"/>
            <a:r>
              <a:rPr lang="en-US" dirty="0"/>
              <a:t>Using fine-tuned NLP model (e.g., BERT, fine-tuned to detect depression) or a pretrained model, in order to perform sentiment classification </a:t>
            </a:r>
          </a:p>
          <a:p>
            <a:pPr lvl="1"/>
            <a:r>
              <a:rPr lang="en-US" dirty="0"/>
              <a:t>Past work: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ieee-dataport.org</a:t>
            </a:r>
            <a:r>
              <a:rPr lang="en-US" dirty="0"/>
              <a:t>/open-access/coronavirus-covid-19-geo-tagged-tweets-dataset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84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4FD2-8392-5049-8302-6778E627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BC23A-BBA6-3643-AC75-81D383D4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Past Work</a:t>
            </a:r>
          </a:p>
          <a:p>
            <a:r>
              <a:rPr lang="en-US" dirty="0"/>
              <a:t>General Approach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Topic Models</a:t>
            </a:r>
          </a:p>
          <a:p>
            <a:r>
              <a:rPr lang="en-US" dirty="0"/>
              <a:t>(Possible) Next Steps</a:t>
            </a:r>
          </a:p>
          <a:p>
            <a:pPr algn="r"/>
            <a:r>
              <a:rPr lang="en-US" sz="1100" dirty="0"/>
              <a:t>All scripts stored at https://github.com/ngandhi01/TextMining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386E-A86C-C24E-95E6-583B402E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428189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24E0-8FB6-B547-BE8A-3651BB86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A0BA-1E0B-8343-B853-13A461E8B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 multimodal approach</a:t>
            </a:r>
          </a:p>
          <a:p>
            <a:r>
              <a:rPr lang="en-US" dirty="0"/>
              <a:t>Different ways to frame the question:</a:t>
            </a:r>
          </a:p>
          <a:p>
            <a:pPr lvl="1"/>
            <a:r>
              <a:rPr lang="en-US" dirty="0"/>
              <a:t>What is the fewest number of tweets we need in order to classify a person’s tweets as depressed or not?</a:t>
            </a:r>
          </a:p>
          <a:p>
            <a:r>
              <a:rPr lang="en-US" dirty="0"/>
              <a:t>Various ways of obtaining ”ground truth” data (via Twitter):</a:t>
            </a:r>
          </a:p>
          <a:p>
            <a:pPr lvl="1"/>
            <a:r>
              <a:rPr lang="en-US" dirty="0"/>
              <a:t>E.g., Ask Amazon </a:t>
            </a:r>
            <a:r>
              <a:rPr lang="en-US" dirty="0" err="1"/>
              <a:t>Mturk</a:t>
            </a:r>
            <a:r>
              <a:rPr lang="en-US" dirty="0"/>
              <a:t> workers to share their Twitter profiles, fill out depression questionnaire</a:t>
            </a:r>
          </a:p>
          <a:p>
            <a:pPr lvl="1"/>
            <a:r>
              <a:rPr lang="en-US" dirty="0"/>
              <a:t>E.g., having people hand-label if a tweet indicated mental health status or not</a:t>
            </a:r>
          </a:p>
          <a:p>
            <a:pPr lvl="1"/>
            <a:r>
              <a:rPr lang="en-US" dirty="0"/>
              <a:t>E.g., taking tweets that say “I have depression” and using those as ground truth labels</a:t>
            </a:r>
          </a:p>
        </p:txBody>
      </p:sp>
    </p:spTree>
    <p:extLst>
      <p:ext uri="{BB962C8B-B14F-4D97-AF65-F5344CB8AC3E}">
        <p14:creationId xmlns:p14="http://schemas.microsoft.com/office/powerpoint/2010/main" val="213760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B1663-60E1-5941-A1F2-D61A578B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8971"/>
            <a:ext cx="9905998" cy="1478570"/>
          </a:xfrm>
        </p:spPr>
        <p:txBody>
          <a:bodyPr/>
          <a:lstStyle/>
          <a:p>
            <a:r>
              <a:rPr lang="en-US" dirty="0"/>
              <a:t>Features used in Multimodal approaches (in past research)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0E2C-3A6E-1244-A5E2-72C199DB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715" y="1797541"/>
            <a:ext cx="9905999" cy="46452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text</a:t>
            </a:r>
          </a:p>
          <a:p>
            <a:pPr lvl="1"/>
            <a:r>
              <a:rPr lang="en-US" dirty="0"/>
              <a:t>Text itself</a:t>
            </a:r>
          </a:p>
          <a:p>
            <a:pPr lvl="1"/>
            <a:r>
              <a:rPr lang="en-US" dirty="0"/>
              <a:t>Proportion of positive/negative words</a:t>
            </a:r>
          </a:p>
          <a:p>
            <a:pPr lvl="1"/>
            <a:r>
              <a:rPr lang="en-US" dirty="0"/>
              <a:t>Proportion of keywords (e.g., “depression”, “anxiety”)</a:t>
            </a:r>
          </a:p>
          <a:p>
            <a:r>
              <a:rPr lang="en-US" dirty="0"/>
              <a:t>Images in the tweet</a:t>
            </a:r>
          </a:p>
          <a:p>
            <a:r>
              <a:rPr lang="en-US" dirty="0"/>
              <a:t>User Twitter behaviors/characteristics</a:t>
            </a:r>
          </a:p>
          <a:p>
            <a:pPr lvl="1"/>
            <a:r>
              <a:rPr lang="en-US" dirty="0"/>
              <a:t>What time did they post?</a:t>
            </a:r>
          </a:p>
          <a:p>
            <a:pPr lvl="1"/>
            <a:r>
              <a:rPr lang="en-US" dirty="0"/>
              <a:t>How many tweets are they posting?</a:t>
            </a:r>
          </a:p>
          <a:p>
            <a:pPr lvl="1"/>
            <a:r>
              <a:rPr lang="en-US" dirty="0"/>
              <a:t>How many of their posts are RTs, @ mentions, replies?</a:t>
            </a:r>
          </a:p>
          <a:p>
            <a:pPr lvl="1"/>
            <a:r>
              <a:rPr lang="en-US" dirty="0"/>
              <a:t>How many followers do they have?</a:t>
            </a:r>
          </a:p>
          <a:p>
            <a:r>
              <a:rPr lang="en-US" dirty="0"/>
              <a:t>Demographics</a:t>
            </a:r>
          </a:p>
        </p:txBody>
      </p:sp>
    </p:spTree>
    <p:extLst>
      <p:ext uri="{BB962C8B-B14F-4D97-AF65-F5344CB8AC3E}">
        <p14:creationId xmlns:p14="http://schemas.microsoft.com/office/powerpoint/2010/main" val="245612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AD9D-0796-B745-BE9A-78B833DD9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2B0B5-4572-5C40-8875-B67DDFF5C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multimodal data:</a:t>
            </a:r>
          </a:p>
          <a:p>
            <a:pPr lvl="1"/>
            <a:r>
              <a:rPr lang="en-US" dirty="0"/>
              <a:t>Tweet text</a:t>
            </a:r>
          </a:p>
          <a:p>
            <a:pPr lvl="1"/>
            <a:r>
              <a:rPr lang="en-US" dirty="0"/>
              <a:t>User information / Twitter behavior</a:t>
            </a:r>
          </a:p>
          <a:p>
            <a:pPr lvl="1"/>
            <a:r>
              <a:rPr lang="en-US" dirty="0"/>
              <a:t>Demographics / location</a:t>
            </a:r>
          </a:p>
          <a:p>
            <a:pPr lvl="1"/>
            <a:r>
              <a:rPr lang="en-US" dirty="0"/>
              <a:t>Topic assignment of tweet (from LDA, topic models)</a:t>
            </a:r>
          </a:p>
          <a:p>
            <a:r>
              <a:rPr lang="en-US" dirty="0"/>
              <a:t>Pass into model (e.g., LDA, SVM, neural network, etc.)</a:t>
            </a:r>
          </a:p>
          <a:p>
            <a:r>
              <a:rPr lang="en-US" dirty="0"/>
              <a:t>Make predictions about mental health status of individual</a:t>
            </a:r>
          </a:p>
        </p:txBody>
      </p:sp>
    </p:spTree>
    <p:extLst>
      <p:ext uri="{BB962C8B-B14F-4D97-AF65-F5344CB8AC3E}">
        <p14:creationId xmlns:p14="http://schemas.microsoft.com/office/powerpoint/2010/main" val="346218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8FD0B-E09D-E247-AE87-5E533EA1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2390D-FF15-D34E-88D2-A5B211CB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8562"/>
            <a:ext cx="9905999" cy="44209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Scraped three sets of tweets:</a:t>
            </a:r>
          </a:p>
          <a:p>
            <a:pPr lvl="1"/>
            <a:r>
              <a:rPr lang="en-US" dirty="0"/>
              <a:t>2020-11-25: Scraped 25,000 COVID tweets (keywords: covid19, coronavirus, lockdown)</a:t>
            </a:r>
          </a:p>
          <a:p>
            <a:pPr lvl="1"/>
            <a:r>
              <a:rPr lang="en-US" dirty="0"/>
              <a:t>2020-11-30: Scraped 35,000 depression tweets (keywords: depression, anxiety, fear, worry, distress, suicide, pain)</a:t>
            </a:r>
          </a:p>
          <a:p>
            <a:pPr lvl="1"/>
            <a:r>
              <a:rPr lang="en-US" dirty="0"/>
              <a:t>2020-11-30: Scraped 35,000 miscellaneous tweets (keywords: happy, alive, brave, confident, sport, office, animal, meal, computer) </a:t>
            </a:r>
          </a:p>
          <a:p>
            <a:r>
              <a:rPr lang="en-US" dirty="0"/>
              <a:t>After data cleaning (e.g., removing RTs, @ mentions), the number of tweets in each set was:</a:t>
            </a:r>
          </a:p>
          <a:p>
            <a:pPr lvl="1"/>
            <a:r>
              <a:rPr lang="en-US" dirty="0"/>
              <a:t>COVID tweets (2020-11-25): 8,178 (original: 25,000)</a:t>
            </a:r>
          </a:p>
          <a:p>
            <a:pPr lvl="1"/>
            <a:r>
              <a:rPr lang="en-US" dirty="0"/>
              <a:t>Depression tweets (2020-11-30): 15, 777 (original: 35,000)</a:t>
            </a:r>
          </a:p>
          <a:p>
            <a:pPr lvl="1"/>
            <a:r>
              <a:rPr lang="en-US" dirty="0"/>
              <a:t>Miscellaneous tweets (2020-11-30): 14, 811 (original: 35,000)</a:t>
            </a:r>
          </a:p>
          <a:p>
            <a:pPr lvl="2"/>
            <a:r>
              <a:rPr lang="en-US" dirty="0"/>
              <a:t>Note: this dataset hasn’t been used yet. It might be used in the future as a “control” dataset of tweets not referring to either mental health or to COVID</a:t>
            </a:r>
          </a:p>
          <a:p>
            <a:r>
              <a:rPr lang="en-US" dirty="0"/>
              <a:t>Total number of tweets: 38, 766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0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5D0B-EFD2-AF40-944D-62DE89A0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Preprocessing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96DC1-CE5C-8743-BD19-84821FF0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Remove RTs, verified accounts (filters out ~60% of tweets)</a:t>
            </a:r>
          </a:p>
          <a:p>
            <a:r>
              <a:rPr lang="en-US" dirty="0"/>
              <a:t>2. Stemming/Lemmatization</a:t>
            </a:r>
          </a:p>
          <a:p>
            <a:r>
              <a:rPr lang="en-US" dirty="0"/>
              <a:t>3. Remove links, mentions to users (@ mentions)</a:t>
            </a:r>
          </a:p>
          <a:p>
            <a:r>
              <a:rPr lang="en-US" dirty="0"/>
              <a:t>4. Remove punctuation</a:t>
            </a:r>
          </a:p>
          <a:p>
            <a:r>
              <a:rPr lang="en-US" dirty="0"/>
              <a:t>5. Remove </a:t>
            </a:r>
            <a:r>
              <a:rPr lang="en-US" dirty="0" err="1"/>
              <a:t>stopwords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65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4446BE-58D7-A342-ADD0-28E8489ED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764220"/>
            <a:ext cx="9906000" cy="971715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5002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D1E7F-882C-BA46-90B3-E63041F1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60" y="1576552"/>
            <a:ext cx="4854465" cy="38835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294445-DBEB-AD4F-9209-F526E09E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77" y="1576552"/>
            <a:ext cx="4854465" cy="388357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801F5D1-3869-CA43-A459-A5A7E6E5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7982"/>
            <a:ext cx="9905998" cy="147857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A577F5-4ED0-EA4D-8E8F-EFCB24A5E5E2}"/>
              </a:ext>
            </a:extLst>
          </p:cNvPr>
          <p:cNvSpPr txBox="1"/>
          <p:nvPr/>
        </p:nvSpPr>
        <p:spPr>
          <a:xfrm>
            <a:off x="1207537" y="5675586"/>
            <a:ext cx="364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tweets, November 25th, 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82CA7-D543-0845-B4DB-4F27B5FB853A}"/>
              </a:ext>
            </a:extLst>
          </p:cNvPr>
          <p:cNvSpPr txBox="1"/>
          <p:nvPr/>
        </p:nvSpPr>
        <p:spPr>
          <a:xfrm>
            <a:off x="6607775" y="5675586"/>
            <a:ext cx="42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Mental health tweets, November 30th, 2020</a:t>
            </a:r>
          </a:p>
        </p:txBody>
      </p:sp>
    </p:spTree>
    <p:extLst>
      <p:ext uri="{BB962C8B-B14F-4D97-AF65-F5344CB8AC3E}">
        <p14:creationId xmlns:p14="http://schemas.microsoft.com/office/powerpoint/2010/main" val="1744888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777</TotalTime>
  <Words>1015</Words>
  <Application>Microsoft Macintosh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Twitter Research updates, 2020-12-02</vt:lpstr>
      <vt:lpstr>Outline</vt:lpstr>
      <vt:lpstr>Past work</vt:lpstr>
      <vt:lpstr>Features used in Multimodal approaches (in past research)</vt:lpstr>
      <vt:lpstr>Possible project approach</vt:lpstr>
      <vt:lpstr>Data collection</vt:lpstr>
      <vt:lpstr>Text Preprocessing steps</vt:lpstr>
      <vt:lpstr>Exploratory data analysis</vt:lpstr>
      <vt:lpstr>Word clouds</vt:lpstr>
      <vt:lpstr>Topic model (COVID)</vt:lpstr>
      <vt:lpstr>Topic model (COVID)</vt:lpstr>
      <vt:lpstr>Topic model (Mental health)</vt:lpstr>
      <vt:lpstr>Topic model (Mental health)</vt:lpstr>
      <vt:lpstr>Current questions in approach</vt:lpstr>
      <vt:lpstr>(possible) Next steps</vt:lpstr>
      <vt:lpstr>Option: scrape tweets manually</vt:lpstr>
      <vt:lpstr>Option: use a pre-labeled dataset to identify mental health tweets</vt:lpstr>
      <vt:lpstr>Option: use a pre-collected set of covid tweets</vt:lpstr>
      <vt:lpstr>(possible) Next steps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updates, 2020-12-02</dc:title>
  <dc:creator>Torres, Mark</dc:creator>
  <cp:lastModifiedBy>Torres, Mark</cp:lastModifiedBy>
  <cp:revision>231</cp:revision>
  <dcterms:created xsi:type="dcterms:W3CDTF">2020-12-01T16:16:39Z</dcterms:created>
  <dcterms:modified xsi:type="dcterms:W3CDTF">2020-12-02T17:30:07Z</dcterms:modified>
</cp:coreProperties>
</file>